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61" r:id="rId8"/>
    <p:sldId id="262" r:id="rId9"/>
    <p:sldId id="263" r:id="rId10"/>
    <p:sldId id="264" r:id="rId11"/>
    <p:sldId id="265" r:id="rId12"/>
    <p:sldId id="267" r:id="rId13"/>
    <p:sldId id="268" r:id="rId14"/>
    <p:sldId id="269" r:id="rId15"/>
    <p:sldId id="271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25-Oct-20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25-Oct-20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25-Oct-20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25-Oct-20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25-Oct-20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1"/>
            <a:ext cx="7772400" cy="6858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DETERMINANTS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981200"/>
            <a:ext cx="6400800" cy="36576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 descr="DET1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71600"/>
            <a:ext cx="91440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NV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SOLUTION OF SYSTEM OF LINEAR EQUATIONS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EX4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1" y="1066800"/>
            <a:ext cx="8870872" cy="54102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1000" cy="5635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CRAMER’S RULE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7" name="Content Placeholder 6" descr="CR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762000"/>
            <a:ext cx="7086600" cy="2410799"/>
          </a:xfrm>
        </p:spPr>
      </p:pic>
      <p:pic>
        <p:nvPicPr>
          <p:cNvPr id="5" name="Picture 4" descr="CR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971800"/>
            <a:ext cx="6705600" cy="38862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STEPS: CRAMER’S RULE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EX5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914400"/>
            <a:ext cx="3810000" cy="4495800"/>
          </a:xfrm>
        </p:spPr>
      </p:pic>
      <p:pic>
        <p:nvPicPr>
          <p:cNvPr id="5" name="Picture 4" descr="EX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600200"/>
            <a:ext cx="4038600" cy="3276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81600" y="1066800"/>
            <a:ext cx="243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Note that D,D1,D2,D3 are given as 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EXAMPLE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ex7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" y="1143000"/>
            <a:ext cx="2667000" cy="2819741"/>
          </a:xfrm>
        </p:spPr>
      </p:pic>
      <p:pic>
        <p:nvPicPr>
          <p:cNvPr id="5" name="Picture 4" descr="ex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0" y="1143000"/>
            <a:ext cx="2467320" cy="4267200"/>
          </a:xfrm>
          <a:prstGeom prst="rect">
            <a:avLst/>
          </a:prstGeom>
        </p:spPr>
      </p:pic>
      <p:pic>
        <p:nvPicPr>
          <p:cNvPr id="6" name="Picture 5" descr="ex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0200" y="1143000"/>
            <a:ext cx="3429000" cy="41148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R3A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1676400"/>
          </a:xfrm>
        </p:spPr>
      </p:pic>
      <p:pic>
        <p:nvPicPr>
          <p:cNvPr id="5" name="Picture 4" descr="CR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00201"/>
            <a:ext cx="9144000" cy="3352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" y="5105400"/>
            <a:ext cx="8686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2060"/>
                </a:solidFill>
              </a:rPr>
              <a:t>(</a:t>
            </a:r>
            <a:r>
              <a:rPr lang="en-US" sz="2000" dirty="0" err="1" smtClean="0">
                <a:solidFill>
                  <a:srgbClr val="002060"/>
                </a:solidFill>
              </a:rPr>
              <a:t>i</a:t>
            </a:r>
            <a:r>
              <a:rPr lang="en-US" sz="2000" dirty="0" smtClean="0">
                <a:solidFill>
                  <a:srgbClr val="002060"/>
                </a:solidFill>
              </a:rPr>
              <a:t>)</a:t>
            </a:r>
            <a:r>
              <a:rPr lang="en-US" sz="2000" dirty="0" smtClean="0">
                <a:solidFill>
                  <a:srgbClr val="FF0000"/>
                </a:solidFill>
              </a:rPr>
              <a:t>If D=0, then we check if  any of D1, D2 or D3 is not zero then system is inconsistent </a:t>
            </a:r>
            <a:r>
              <a:rPr lang="en-US" sz="2000" dirty="0" smtClean="0">
                <a:solidFill>
                  <a:srgbClr val="002060"/>
                </a:solidFill>
              </a:rPr>
              <a:t>(ii)</a:t>
            </a:r>
            <a:r>
              <a:rPr lang="en-US" sz="2000" dirty="0" smtClean="0">
                <a:solidFill>
                  <a:srgbClr val="FF0000"/>
                </a:solidFill>
              </a:rPr>
              <a:t>system  is consistent with infinitely many solutions if D1=D2=D3=0 along with D=0</a:t>
            </a:r>
          </a:p>
          <a:p>
            <a:r>
              <a:rPr lang="en-US" sz="2000" dirty="0" smtClean="0">
                <a:solidFill>
                  <a:srgbClr val="002060"/>
                </a:solidFill>
              </a:rPr>
              <a:t>(iii) </a:t>
            </a:r>
            <a:r>
              <a:rPr lang="en-US" sz="2000" dirty="0" smtClean="0">
                <a:solidFill>
                  <a:srgbClr val="FF0000"/>
                </a:solidFill>
              </a:rPr>
              <a:t>In case (ii) above we replace any one variable by a constant k and proceed in two variables only  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126163"/>
          </a:xfrm>
        </p:spPr>
        <p:txBody>
          <a:bodyPr/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8800" dirty="0" smtClean="0">
                <a:solidFill>
                  <a:srgbClr val="002060"/>
                </a:solidFill>
              </a:rPr>
              <a:t>THANK YOU </a:t>
            </a:r>
            <a:endParaRPr lang="en-US" sz="8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ET1A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4233" y="2853353"/>
            <a:ext cx="4715533" cy="2553056"/>
          </a:xfrm>
        </p:spPr>
      </p:pic>
      <p:pic>
        <p:nvPicPr>
          <p:cNvPr id="5" name="Picture 4" descr="DET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533400"/>
            <a:ext cx="8839199" cy="3429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762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DETERMINANT OF ORDER 3X3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DET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6800" y="1371600"/>
            <a:ext cx="7543800" cy="49530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MINOR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DM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5410200"/>
            <a:ext cx="5562600" cy="1447800"/>
          </a:xfrm>
        </p:spPr>
      </p:pic>
      <p:pic>
        <p:nvPicPr>
          <p:cNvPr id="5" name="Picture 4" descr="DM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62000"/>
            <a:ext cx="9144000" cy="4648200"/>
          </a:xfrm>
          <a:prstGeom prst="rect">
            <a:avLst/>
          </a:prstGeom>
        </p:spPr>
      </p:pic>
      <p:pic>
        <p:nvPicPr>
          <p:cNvPr id="6" name="Picture 5" descr="DM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2600" y="5410200"/>
            <a:ext cx="3581400" cy="14478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CO-FACTORS</a:t>
            </a:r>
            <a:endParaRPr lang="en-US" dirty="0"/>
          </a:p>
        </p:txBody>
      </p:sp>
      <p:pic>
        <p:nvPicPr>
          <p:cNvPr id="4" name="Content Placeholder 3" descr="CF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219200"/>
            <a:ext cx="6458809" cy="3581400"/>
          </a:xfrm>
        </p:spPr>
      </p:pic>
      <p:pic>
        <p:nvPicPr>
          <p:cNvPr id="5" name="Picture 4" descr="CF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0" y="1219200"/>
            <a:ext cx="2667000" cy="1695687"/>
          </a:xfrm>
          <a:prstGeom prst="rect">
            <a:avLst/>
          </a:prstGeom>
        </p:spPr>
      </p:pic>
      <p:pic>
        <p:nvPicPr>
          <p:cNvPr id="6" name="Picture 5" descr="CF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7000" y="2895600"/>
            <a:ext cx="2667000" cy="1905000"/>
          </a:xfrm>
          <a:prstGeom prst="rect">
            <a:avLst/>
          </a:prstGeom>
        </p:spPr>
      </p:pic>
      <p:pic>
        <p:nvPicPr>
          <p:cNvPr id="7" name="Picture 6" descr="CF4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486400"/>
            <a:ext cx="9144000" cy="1371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553200" y="28956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      CO-FACTOR MATRIX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9" name="Picture 8" descr="CF5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800600"/>
            <a:ext cx="9144000" cy="89551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EXAMPLE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Content Placeholder 3" descr="EX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14180" y="2238905"/>
            <a:ext cx="5115639" cy="3781953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ETP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9144000" cy="3200399"/>
          </a:xfrm>
        </p:spPr>
      </p:pic>
      <p:pic>
        <p:nvPicPr>
          <p:cNvPr id="5" name="Picture 4" descr="DETP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00400"/>
            <a:ext cx="9144000" cy="36576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ADJOINT &amp; INVERSE OF A MATRIX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AD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609600"/>
            <a:ext cx="9144000" cy="4038600"/>
          </a:xfrm>
        </p:spPr>
      </p:pic>
      <p:pic>
        <p:nvPicPr>
          <p:cNvPr id="5" name="Picture 4" descr="AD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648200"/>
            <a:ext cx="9144000" cy="22098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STEPS TO FIND INVERSE OF A MATIX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AD3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990600"/>
            <a:ext cx="9144000" cy="3429000"/>
          </a:xfrm>
        </p:spPr>
      </p:pic>
      <p:pic>
        <p:nvPicPr>
          <p:cNvPr id="5" name="Picture 4" descr="AD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19600"/>
            <a:ext cx="9144000" cy="243840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92</TotalTime>
  <Words>104</Words>
  <Application>Microsoft Office PowerPoint</Application>
  <PresentationFormat>On-screen Show (4:3)</PresentationFormat>
  <Paragraphs>20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Flow</vt:lpstr>
      <vt:lpstr>DETERMINANTS</vt:lpstr>
      <vt:lpstr>Slide 2</vt:lpstr>
      <vt:lpstr>DETERMINANT OF ORDER 3X3</vt:lpstr>
      <vt:lpstr>MINOR</vt:lpstr>
      <vt:lpstr>CO-FACTORS</vt:lpstr>
      <vt:lpstr>EXAMPLE </vt:lpstr>
      <vt:lpstr>Slide 7</vt:lpstr>
      <vt:lpstr>ADJOINT &amp; INVERSE OF A MATRIX</vt:lpstr>
      <vt:lpstr>STEPS TO FIND INVERSE OF A MATIX</vt:lpstr>
      <vt:lpstr>Slide 10</vt:lpstr>
      <vt:lpstr>SOLUTION OF SYSTEM OF LINEAR EQUATIONS</vt:lpstr>
      <vt:lpstr>CRAMER’S RULE </vt:lpstr>
      <vt:lpstr>STEPS: CRAMER’S RULE</vt:lpstr>
      <vt:lpstr>EXAMPLE</vt:lpstr>
      <vt:lpstr>Slide 15</vt:lpstr>
      <vt:lpstr>Slide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DETERMINANTS</dc:title>
  <dc:creator>D P Singh</dc:creator>
  <cp:lastModifiedBy>D P Singh</cp:lastModifiedBy>
  <cp:revision>28</cp:revision>
  <dcterms:created xsi:type="dcterms:W3CDTF">2006-08-16T00:00:00Z</dcterms:created>
  <dcterms:modified xsi:type="dcterms:W3CDTF">2020-10-25T07:47:43Z</dcterms:modified>
</cp:coreProperties>
</file>